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C4AF-9D23-4646-8B43-83F17D37A6CC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C371-08AA-4274-B01B-05E29648C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C4AF-9D23-4646-8B43-83F17D37A6CC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C371-08AA-4274-B01B-05E29648C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C4AF-9D23-4646-8B43-83F17D37A6CC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C371-08AA-4274-B01B-05E29648C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C4AF-9D23-4646-8B43-83F17D37A6CC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C371-08AA-4274-B01B-05E29648C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C4AF-9D23-4646-8B43-83F17D37A6CC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C371-08AA-4274-B01B-05E29648C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C4AF-9D23-4646-8B43-83F17D37A6CC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C371-08AA-4274-B01B-05E29648C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C4AF-9D23-4646-8B43-83F17D37A6CC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C371-08AA-4274-B01B-05E29648C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C4AF-9D23-4646-8B43-83F17D37A6CC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C371-08AA-4274-B01B-05E29648C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C4AF-9D23-4646-8B43-83F17D37A6CC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C371-08AA-4274-B01B-05E29648C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C4AF-9D23-4646-8B43-83F17D37A6CC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C371-08AA-4274-B01B-05E29648C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C4AF-9D23-4646-8B43-83F17D37A6CC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C371-08AA-4274-B01B-05E29648C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5C4AF-9D23-4646-8B43-83F17D37A6CC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3C371-08AA-4274-B01B-05E29648C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1710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Класс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ный час</a:t>
            </a:r>
            <a:endParaRPr lang="ru-RU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ЗДОРОВЫЙ ОБРАЗ ЖИЗНИ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42148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solidFill>
                  <a:srgbClr val="FF0000"/>
                </a:solidFill>
              </a:rPr>
              <a:t>5 правило.</a:t>
            </a:r>
          </a:p>
          <a:p>
            <a:pPr fontAlgn="base"/>
            <a:r>
              <a:rPr lang="ru-RU" dirty="0" smtClean="0">
                <a:solidFill>
                  <a:srgbClr val="FF0000"/>
                </a:solidFill>
              </a:rPr>
              <a:t>Режим </a:t>
            </a:r>
            <a:r>
              <a:rPr lang="ru-RU" dirty="0">
                <a:solidFill>
                  <a:srgbClr val="FF0000"/>
                </a:solidFill>
              </a:rPr>
              <a:t>дня.</a:t>
            </a:r>
          </a:p>
          <a:p>
            <a:pPr fontAlgn="base"/>
            <a:r>
              <a:rPr lang="ru-RU" dirty="0"/>
              <a:t>Соблюдайте распорядок дня. Во первых, это восьми часовой здоровый сон. Во вторых</a:t>
            </a:r>
            <a:r>
              <a:rPr lang="ru-RU" dirty="0" smtClean="0"/>
              <a:t>, правило </a:t>
            </a:r>
            <a:r>
              <a:rPr lang="ru-RU" dirty="0"/>
              <a:t>здорового образа жизни - просыпаться в определенное время, например в восемь утра, даже если вам никуда не нужно вставать. Засыпайте так, чтобы сон был восемь часов.</a:t>
            </a:r>
          </a:p>
        </p:txBody>
      </p:sp>
      <p:pic>
        <p:nvPicPr>
          <p:cNvPr id="26626" name="Picture 2" descr="Картинки по запросу картинка режим д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68" y="714356"/>
            <a:ext cx="4572032" cy="5430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solidFill>
                  <a:srgbClr val="FF0000"/>
                </a:solidFill>
              </a:rPr>
              <a:t>6 правило. </a:t>
            </a:r>
          </a:p>
          <a:p>
            <a:pPr fontAlgn="base"/>
            <a:r>
              <a:rPr lang="ru-RU" dirty="0" smtClean="0">
                <a:solidFill>
                  <a:srgbClr val="FF0000"/>
                </a:solidFill>
              </a:rPr>
              <a:t>Свежий </a:t>
            </a:r>
            <a:r>
              <a:rPr lang="ru-RU" dirty="0">
                <a:solidFill>
                  <a:srgbClr val="FF0000"/>
                </a:solidFill>
              </a:rPr>
              <a:t>воздух.</a:t>
            </a:r>
          </a:p>
          <a:p>
            <a:pPr fontAlgn="base"/>
            <a:r>
              <a:rPr lang="ru-RU" dirty="0"/>
              <a:t>Проветривайте свой дом, квартиру </a:t>
            </a:r>
            <a:r>
              <a:rPr lang="ru-RU" dirty="0" smtClean="0"/>
              <a:t> </a:t>
            </a:r>
            <a:r>
              <a:rPr lang="ru-RU" dirty="0"/>
              <a:t>ежедневно, выезжайте на свежий воздух. Для нормального физического состояния обязательно глубокое и правильное дыхание.</a:t>
            </a:r>
          </a:p>
        </p:txBody>
      </p:sp>
      <p:pic>
        <p:nvPicPr>
          <p:cNvPr id="25602" name="Picture 2" descr="Картинки по запросу картинка проветрив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071678"/>
            <a:ext cx="6357982" cy="4251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50006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643578"/>
            <a:ext cx="8429684" cy="7143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g1.liveinternet.ru/images/attach/c/4/129/21/129021367_0cb937319eb02b2b98591fcf46d60a7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928670"/>
            <a:ext cx="7286676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0750" y="389159"/>
            <a:ext cx="5641646" cy="5825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1zdid3-Ng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214290"/>
            <a:ext cx="8558977" cy="6305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solidFill>
                  <a:srgbClr val="FF0000"/>
                </a:solidFill>
              </a:rPr>
              <a:t>1 правило.</a:t>
            </a:r>
          </a:p>
          <a:p>
            <a:pPr fontAlgn="base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Правильное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питание.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Включите в свой план питания как можно больше фруктов, овощей и продуктов включающие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себя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полезные вещества (витамины, минералы)! </a:t>
            </a:r>
          </a:p>
        </p:txBody>
      </p:sp>
      <p:sp>
        <p:nvSpPr>
          <p:cNvPr id="2050" name="AutoShape 2" descr="Картинки по запросу картинка полезная пищ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Картинки по запросу картинка полезная пищ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3" y="2264562"/>
            <a:ext cx="7425176" cy="4083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358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Правило здорового образа жизни - никакого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фастфуда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газировки, полуфабрикатов, чипсов, сухариков и прочего.</a:t>
            </a:r>
            <a:r>
              <a:rPr lang="ru-RU" b="1" dirty="0" smtClean="0"/>
              <a:t> Кока-кола с успехом заменяет бытовую химию.</a:t>
            </a:r>
            <a:endParaRPr lang="ru-RU" dirty="0" smtClean="0"/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Газировка содержит кислоту, которая разъедает зубную эмаль и способствует появлению кариеса.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коварное в газированной воде – это тара. Алюминиевые банки помогают разносить опасные заразные болезни. </a:t>
            </a:r>
          </a:p>
        </p:txBody>
      </p:sp>
      <p:pic>
        <p:nvPicPr>
          <p:cNvPr id="1026" name="Picture 2" descr="Картинки по запросу картинка фастфу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71678"/>
            <a:ext cx="8072494" cy="4613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01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 правило.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Здоровый </a:t>
            </a:r>
            <a:r>
              <a:rPr lang="ru-RU" b="1" dirty="0">
                <a:solidFill>
                  <a:srgbClr val="FF0000"/>
                </a:solidFill>
              </a:rPr>
              <a:t>сон</a:t>
            </a:r>
          </a:p>
          <a:p>
            <a:r>
              <a:rPr lang="ru-RU" dirty="0"/>
              <a:t>Он необходим каждому человеку, так как является показателем здоровья. Во время  хорошего и крепкого сна организм расслабляется, наступает душевное спокойствие. Для того, что организм  человека успел отдохнуть, достаточно 7-8 часов сна. Самый продуктивный сон приходит в интервале с 2-х до 4-х часов утра. Отсутствие сна или беспокойный сон  может привести к депрессии или  к головной боли.</a:t>
            </a:r>
          </a:p>
        </p:txBody>
      </p:sp>
      <p:pic>
        <p:nvPicPr>
          <p:cNvPr id="30724" name="Picture 4" descr="Картинки по запросу картинка с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474300"/>
            <a:ext cx="6572264" cy="4383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643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правило.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Физическая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активность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Каждый человек сам определяет для себя индивидуальный режим дня, в том числе и для физических нагрузок, соразмерно своему состоянию здоровья. Ежедневно, проснувшись, нужно делать утреннюю зарядку, чтобы взбодриться и ощутить прилив сил. Учитывая биоритмы человека, самый продуктивный период его  работоспособности с 9 до 17 часов. А лучшее время для физической активности, т.е. занятия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фитнес-клубе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плавание  в бассейне, прогулки на свежем воздухе и т.д. – это с 16 до 20 часов. Это время, которое можно полностью посвятить себе, своему здоровью и укреплению своего организма.</a:t>
            </a:r>
          </a:p>
        </p:txBody>
      </p:sp>
      <p:pic>
        <p:nvPicPr>
          <p:cNvPr id="29698" name="Picture 2" descr="Картинки по запросу картинка дети занимаются спорт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493278"/>
            <a:ext cx="5857916" cy="43647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928670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 сидячее положение в течение длительного времени;</a:t>
            </a:r>
          </a:p>
          <a:p>
            <a:r>
              <a:rPr lang="ru-RU" dirty="0"/>
              <a:t>- утомление глаз, нагрузка на зрение;</a:t>
            </a:r>
          </a:p>
          <a:p>
            <a:r>
              <a:rPr lang="ru-RU" dirty="0"/>
              <a:t>- воздействие электромагнитного излучения монитора;</a:t>
            </a:r>
          </a:p>
          <a:p>
            <a:r>
              <a:rPr lang="ru-RU" dirty="0"/>
              <a:t>- перегрузка суставов кистей.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285728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 </a:t>
            </a:r>
            <a:r>
              <a:rPr lang="ru-RU" b="1" dirty="0"/>
              <a:t>основным вредным факторам, действующим на человека за компьютером, относятся:</a:t>
            </a:r>
            <a:endParaRPr lang="ru-RU" dirty="0"/>
          </a:p>
        </p:txBody>
      </p:sp>
      <p:pic>
        <p:nvPicPr>
          <p:cNvPr id="28674" name="Picture 2" descr="Картинки по запросу картинка дети за компьютер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2285992"/>
            <a:ext cx="8427311" cy="4227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22107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4 правило. </a:t>
            </a:r>
          </a:p>
          <a:p>
            <a:r>
              <a:rPr lang="ru-RU" b="1" u="sng" dirty="0" smtClean="0">
                <a:solidFill>
                  <a:srgbClr val="FF0000"/>
                </a:solidFill>
              </a:rPr>
              <a:t>Вредные привычки</a:t>
            </a:r>
            <a:r>
              <a:rPr lang="ru-RU" u="sng" dirty="0" smtClean="0">
                <a:solidFill>
                  <a:srgbClr val="FF0000"/>
                </a:solidFill>
              </a:rPr>
              <a:t>.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27650" name="Picture 2" descr="Картинки по запросу картинка вредные привыч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85860"/>
            <a:ext cx="6786610" cy="50899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208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Зам дир</cp:lastModifiedBy>
  <cp:revision>6</cp:revision>
  <dcterms:created xsi:type="dcterms:W3CDTF">2017-01-17T12:07:27Z</dcterms:created>
  <dcterms:modified xsi:type="dcterms:W3CDTF">2017-06-16T05:05:36Z</dcterms:modified>
</cp:coreProperties>
</file>